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1"/>
  </p:custData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2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8" autoAdjust="0"/>
    <p:restoredTop sz="94660"/>
  </p:normalViewPr>
  <p:slideViewPr>
    <p:cSldViewPr>
      <p:cViewPr varScale="1">
        <p:scale>
          <a:sx n="87" d="100"/>
          <a:sy n="87" d="100"/>
        </p:scale>
        <p:origin x="14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41824E-725B-4ACD-8EBF-EDE41ACFDF01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87B796-0FB4-4BD0-A80C-C9BFCA5CB64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9815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7319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302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3823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0877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6492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0074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5479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7B796-0FB4-4BD0-A80C-C9BFCA5CB64E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6924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B88AC-0253-4B35-890D-5F62805DB725}" type="datetimeFigureOut">
              <a:rPr lang="fa-IR" smtClean="0"/>
              <a:pPr/>
              <a:t>08/10/1438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5B37-FC00-4103-AE22-753B501E5D2B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.png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0" Type="http://schemas.openxmlformats.org/officeDocument/2006/relationships/slide" Target="slide6.xml"/><Relationship Id="rId4" Type="http://schemas.openxmlformats.org/officeDocument/2006/relationships/image" Target="../media/image3.png"/><Relationship Id="rId9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7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6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slide" Target="slide6.xml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5" name="Picture 4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7" name="Rounded Rectangle 6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8" name="Rounded Rectangle 7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9" name="Rounded Rectangle 8">
            <a:hlinkClick r:id="rId8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0" name="Rounded Rectangle 9">
            <a:hlinkClick r:id="rId9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1" name="Rounded Rectangle 10">
            <a:hlinkClick r:id="rId10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2" name="Rounded Rectangle 11">
            <a:hlinkClick r:id="rId11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514351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EditSkin.ir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514351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EditSkin.ir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514351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EditSkin.ir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514351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EditSkin.ir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514351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EditSkin.ir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ine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86" y="714356"/>
            <a:ext cx="1028700" cy="9525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7858148" y="385762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پیشنهادات</a:t>
            </a:r>
            <a:endParaRPr lang="fa-IR" sz="1400" dirty="0">
              <a:cs typeface="B Behnam " pitchFamily="2" charset="-78"/>
            </a:endParaRPr>
          </a:p>
        </p:txBody>
      </p:sp>
      <p:pic>
        <p:nvPicPr>
          <p:cNvPr id="11" name="Picture 10" descr="Home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24905" y="214290"/>
            <a:ext cx="333375" cy="333375"/>
          </a:xfrm>
          <a:prstGeom prst="rect">
            <a:avLst/>
          </a:prstGeom>
        </p:spPr>
      </p:pic>
      <p:pic>
        <p:nvPicPr>
          <p:cNvPr id="12" name="Picture 11" descr="Exit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2462" y="214290"/>
            <a:ext cx="333375" cy="333375"/>
          </a:xfrm>
          <a:prstGeom prst="rect">
            <a:avLst/>
          </a:prstGeom>
        </p:spPr>
      </p:pic>
      <p:sp>
        <p:nvSpPr>
          <p:cNvPr id="19" name="Rounded Rectangle 18">
            <a:hlinkClick r:id="rId6" action="ppaction://hlinksldjump"/>
          </p:cNvPr>
          <p:cNvSpPr/>
          <p:nvPr/>
        </p:nvSpPr>
        <p:spPr>
          <a:xfrm>
            <a:off x="7858148" y="1000108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مقدمه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0" name="Rounded Rectangle 19">
            <a:hlinkClick r:id="rId7" action="ppaction://hlinksldjump"/>
          </p:cNvPr>
          <p:cNvSpPr/>
          <p:nvPr/>
        </p:nvSpPr>
        <p:spPr>
          <a:xfrm>
            <a:off x="7858148" y="1571612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مروری بر منابع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1" name="Rounded Rectangle 20">
            <a:hlinkClick r:id="rId8" action="ppaction://hlinksldjump"/>
          </p:cNvPr>
          <p:cNvSpPr/>
          <p:nvPr/>
        </p:nvSpPr>
        <p:spPr>
          <a:xfrm>
            <a:off x="7858148" y="2143116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مواد و روش ها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2" name="Rounded Rectangle 21">
            <a:hlinkClick r:id="rId9" action="ppaction://hlinksldjump"/>
          </p:cNvPr>
          <p:cNvSpPr/>
          <p:nvPr/>
        </p:nvSpPr>
        <p:spPr>
          <a:xfrm>
            <a:off x="7858148" y="2714620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نتایج و بحث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23" name="Rounded Rectangle 22">
            <a:hlinkClick r:id="rId10" action="ppaction://hlinksldjump"/>
          </p:cNvPr>
          <p:cNvSpPr/>
          <p:nvPr/>
        </p:nvSpPr>
        <p:spPr>
          <a:xfrm>
            <a:off x="7858148" y="3286124"/>
            <a:ext cx="121444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400" dirty="0" smtClean="0">
                <a:cs typeface="B Behnam " pitchFamily="2" charset="-78"/>
              </a:rPr>
              <a:t>نتیجه گیری</a:t>
            </a:r>
            <a:endParaRPr lang="fa-IR" sz="1400" dirty="0">
              <a:cs typeface="B Behnam 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00166" y="3929066"/>
            <a:ext cx="285752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1214414" y="3929066"/>
            <a:ext cx="142876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1071538" y="3929066"/>
            <a:ext cx="71438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TextBox 25"/>
          <p:cNvSpPr txBox="1"/>
          <p:nvPr/>
        </p:nvSpPr>
        <p:spPr>
          <a:xfrm>
            <a:off x="7715272" y="4572008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موضوع پایان نامه :</a:t>
            </a:r>
            <a:endParaRPr lang="fa-IR" sz="1600" dirty="0">
              <a:cs typeface="B Behnam 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15272" y="5733652"/>
            <a:ext cx="150019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600" dirty="0" smtClean="0">
                <a:cs typeface="B Behnam " pitchFamily="2" charset="-78"/>
              </a:rPr>
              <a:t>تهیه شده توسط :</a:t>
            </a:r>
            <a:endParaRPr lang="fa-IR" sz="1600" dirty="0">
              <a:cs typeface="B Behnam 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3d7bfae5348dec9a121f43075c713322738b1c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189</Words>
  <Application>Microsoft Office PowerPoint</Application>
  <PresentationFormat>On-screen Show (4:3)</PresentationFormat>
  <Paragraphs>77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 Behnam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Omid</dc:creator>
  <cp:lastModifiedBy>site</cp:lastModifiedBy>
  <cp:revision>26</cp:revision>
  <dcterms:created xsi:type="dcterms:W3CDTF">2014-02-12T04:26:14Z</dcterms:created>
  <dcterms:modified xsi:type="dcterms:W3CDTF">2017-07-02T07:33:22Z</dcterms:modified>
</cp:coreProperties>
</file>